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2"/>
  </p:handoutMasterIdLst>
  <p:sldIdLst>
    <p:sldId id="264" r:id="rId2"/>
    <p:sldId id="256" r:id="rId3"/>
    <p:sldId id="263" r:id="rId4"/>
    <p:sldId id="257" r:id="rId5"/>
    <p:sldId id="258" r:id="rId6"/>
    <p:sldId id="259" r:id="rId7"/>
    <p:sldId id="260" r:id="rId8"/>
    <p:sldId id="266" r:id="rId9"/>
    <p:sldId id="265" r:id="rId10"/>
    <p:sldId id="261" r:id="rId11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 autoAdjust="0"/>
    <p:restoredTop sz="94639" autoAdjust="0"/>
  </p:normalViewPr>
  <p:slideViewPr>
    <p:cSldViewPr>
      <p:cViewPr varScale="1">
        <p:scale>
          <a:sx n="116" d="100"/>
          <a:sy n="116" d="100"/>
        </p:scale>
        <p:origin x="-90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4009F137-3FF7-4455-A313-AAA239573166}" type="datetimeFigureOut">
              <a:rPr lang="en-US" smtClean="0"/>
              <a:t>3/24/2012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466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7D20B4CF-6BA9-4759-9A6B-B51387C67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59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914D-B137-49BE-B229-1C0133E3AFFE}" type="datetimeFigureOut">
              <a:rPr lang="en-US" smtClean="0"/>
              <a:t>3/24/2012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C92-2BA2-4184-A933-806B07FCD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88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914D-B137-49BE-B229-1C0133E3AFFE}" type="datetimeFigureOut">
              <a:rPr lang="en-US" smtClean="0"/>
              <a:t>3/24/2012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C92-2BA2-4184-A933-806B07FCD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7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914D-B137-49BE-B229-1C0133E3AFFE}" type="datetimeFigureOut">
              <a:rPr lang="en-US" smtClean="0"/>
              <a:t>3/24/2012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C92-2BA2-4184-A933-806B07FCD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42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914D-B137-49BE-B229-1C0133E3AFFE}" type="datetimeFigureOut">
              <a:rPr lang="en-US" smtClean="0"/>
              <a:t>3/24/2012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C92-2BA2-4184-A933-806B07FCD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13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914D-B137-49BE-B229-1C0133E3AFFE}" type="datetimeFigureOut">
              <a:rPr lang="en-US" smtClean="0"/>
              <a:t>3/24/2012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C92-2BA2-4184-A933-806B07FCD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07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914D-B137-49BE-B229-1C0133E3AFFE}" type="datetimeFigureOut">
              <a:rPr lang="en-US" smtClean="0"/>
              <a:t>3/24/2012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C92-2BA2-4184-A933-806B07FCD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509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914D-B137-49BE-B229-1C0133E3AFFE}" type="datetimeFigureOut">
              <a:rPr lang="en-US" smtClean="0"/>
              <a:t>3/24/2012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C92-2BA2-4184-A933-806B07FCD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2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914D-B137-49BE-B229-1C0133E3AFFE}" type="datetimeFigureOut">
              <a:rPr lang="en-US" smtClean="0"/>
              <a:t>3/24/2012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C92-2BA2-4184-A933-806B07FCD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98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914D-B137-49BE-B229-1C0133E3AFFE}" type="datetimeFigureOut">
              <a:rPr lang="en-US" smtClean="0"/>
              <a:t>3/24/2012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C92-2BA2-4184-A933-806B07FCD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40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914D-B137-49BE-B229-1C0133E3AFFE}" type="datetimeFigureOut">
              <a:rPr lang="en-US" smtClean="0"/>
              <a:t>3/24/2012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C92-2BA2-4184-A933-806B07FCD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914D-B137-49BE-B229-1C0133E3AFFE}" type="datetimeFigureOut">
              <a:rPr lang="en-US" smtClean="0"/>
              <a:t>3/24/2012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09C92-2BA2-4184-A933-806B07FCD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41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0914D-B137-49BE-B229-1C0133E3AFFE}" type="datetimeFigureOut">
              <a:rPr lang="en-US" smtClean="0"/>
              <a:t>3/24/2012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09C92-2BA2-4184-A933-806B07FCD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3.emf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Thermal Spray Depot</a:t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Presents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667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Comic Sans MS" pitchFamily="66" charset="0"/>
              </a:rPr>
              <a:t>Introduction to Thermal Spray</a:t>
            </a:r>
          </a:p>
          <a:p>
            <a:endParaRPr lang="en-US" sz="245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endParaRPr lang="en-US" sz="2450" b="1" dirty="0">
              <a:solidFill>
                <a:schemeClr val="tx1"/>
              </a:solidFill>
              <a:latin typeface="Comic Sans MS" pitchFamily="66" charset="0"/>
            </a:endParaRPr>
          </a:p>
          <a:p>
            <a:endParaRPr lang="en-US" sz="245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r>
              <a:rPr lang="en-US" sz="2450" b="1" dirty="0" smtClean="0">
                <a:solidFill>
                  <a:schemeClr val="tx1"/>
                </a:solidFill>
                <a:latin typeface="Comic Sans MS" pitchFamily="66" charset="0"/>
              </a:rPr>
              <a:t>www.thermalspraydepot.com</a:t>
            </a:r>
            <a:endParaRPr lang="en-US" sz="245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93418"/>
      </p:ext>
    </p:extLst>
  </p:cSld>
  <p:clrMapOvr>
    <a:masterClrMapping/>
  </p:clrMapOvr>
  <p:transition spd="slow" advTm="1618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1011238"/>
            <a:ext cx="6854825" cy="484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25134"/>
      </p:ext>
    </p:extLst>
  </p:cSld>
  <p:clrMapOvr>
    <a:masterClrMapping/>
  </p:clrMapOvr>
  <p:transition spd="slow" advTm="3316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1357313"/>
            <a:ext cx="6854825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54221"/>
      </p:ext>
    </p:extLst>
  </p:cSld>
  <p:clrMapOvr>
    <a:masterClrMapping/>
  </p:clrMapOvr>
  <p:transition spd="slow" advTm="2121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does the stuff stick?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Molten droplet </a:t>
            </a:r>
          </a:p>
          <a:p>
            <a:r>
              <a:rPr lang="en-US" dirty="0" smtClean="0"/>
              <a:t>Metal, alloy, ceramic, carbide, and some organic materials</a:t>
            </a:r>
          </a:p>
          <a:p>
            <a:r>
              <a:rPr lang="en-US" dirty="0" smtClean="0"/>
              <a:t>Atomized and propelled by compressed gas</a:t>
            </a:r>
          </a:p>
          <a:p>
            <a:r>
              <a:rPr lang="en-US" dirty="0" smtClean="0"/>
              <a:t>Hits and “splats” on the surface being coated</a:t>
            </a:r>
          </a:p>
          <a:p>
            <a:r>
              <a:rPr lang="en-US" dirty="0" smtClean="0"/>
              <a:t>Sticks because of a mechanical bond to the surface being sprayed. 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0605860"/>
      </p:ext>
    </p:extLst>
  </p:cSld>
  <p:clrMapOvr>
    <a:masterClrMapping/>
  </p:clrMapOvr>
  <p:transition spd="slow" advTm="5425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81" y="1066800"/>
            <a:ext cx="6854825" cy="513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7000" y="472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1908040"/>
      </p:ext>
    </p:extLst>
  </p:cSld>
  <p:clrMapOvr>
    <a:masterClrMapping/>
  </p:clrMapOvr>
  <p:transition spd="slow" advTm="1442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708025"/>
            <a:ext cx="6854825" cy="545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76346"/>
      </p:ext>
    </p:extLst>
  </p:cSld>
  <p:clrMapOvr>
    <a:masterClrMapping/>
  </p:clrMapOvr>
  <p:transition spd="slow" advTm="3774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928688"/>
            <a:ext cx="6854825" cy="500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7612"/>
      </p:ext>
    </p:extLst>
  </p:cSld>
  <p:clrMapOvr>
    <a:masterClrMapping/>
  </p:clrMapOvr>
  <p:transition spd="slow" advTm="2075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1135063"/>
            <a:ext cx="6854825" cy="459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61473"/>
      </p:ext>
    </p:extLst>
  </p:cSld>
  <p:clrMapOvr>
    <a:masterClrMapping/>
  </p:clrMapOvr>
  <p:transition spd="slow" advTm="3750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Spray is also know as: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Metallizing</a:t>
            </a:r>
          </a:p>
          <a:p>
            <a:r>
              <a:rPr lang="en-US" dirty="0" smtClean="0"/>
              <a:t>Spray welding</a:t>
            </a:r>
          </a:p>
          <a:p>
            <a:r>
              <a:rPr lang="en-US" dirty="0" smtClean="0"/>
              <a:t>Plasma Spray</a:t>
            </a:r>
          </a:p>
          <a:p>
            <a:r>
              <a:rPr lang="en-US" dirty="0" smtClean="0"/>
              <a:t>Flame Spray</a:t>
            </a:r>
          </a:p>
          <a:p>
            <a:r>
              <a:rPr lang="en-US" dirty="0" err="1" smtClean="0"/>
              <a:t>Rokide</a:t>
            </a:r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1370802"/>
      </p:ext>
    </p:extLst>
  </p:cSld>
  <p:clrMapOvr>
    <a:masterClrMapping/>
  </p:clrMapOvr>
  <p:transition spd="slow" advTm="4786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is thermal spray different from welding?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Both welding and thermal spray melt the feedstock</a:t>
            </a:r>
          </a:p>
          <a:p>
            <a:r>
              <a:rPr lang="en-US" dirty="0" smtClean="0"/>
              <a:t>Both use powder, wire, or cored wire</a:t>
            </a:r>
          </a:p>
          <a:p>
            <a:r>
              <a:rPr lang="en-US" dirty="0" smtClean="0"/>
              <a:t>Welding melts the base material</a:t>
            </a:r>
          </a:p>
          <a:p>
            <a:r>
              <a:rPr lang="en-US" dirty="0" smtClean="0"/>
              <a:t>Thermal spray does not melt the base material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0509588"/>
      </p:ext>
    </p:extLst>
  </p:cSld>
  <p:clrMapOvr>
    <a:masterClrMapping/>
  </p:clrMapOvr>
  <p:transition spd="slow" advTm="2475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3.3|11.3|7.4|1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.5|9.5|17|6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6.1|6.9|4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1010</TotalTime>
  <Words>109</Words>
  <Application>Microsoft Office PowerPoint</Application>
  <PresentationFormat>On-screen Show (4:3)</PresentationFormat>
  <Paragraphs>23</Paragraphs>
  <Slides>10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Thermal Spray Depot Presents</vt:lpstr>
      <vt:lpstr>PowerPoint Presentation</vt:lpstr>
      <vt:lpstr>Why does the stuff stick?</vt:lpstr>
      <vt:lpstr>PowerPoint Presentation</vt:lpstr>
      <vt:lpstr>PowerPoint Presentation</vt:lpstr>
      <vt:lpstr>PowerPoint Presentation</vt:lpstr>
      <vt:lpstr>PowerPoint Presentation</vt:lpstr>
      <vt:lpstr>Thermal Spray is also know as:</vt:lpstr>
      <vt:lpstr>How is thermal spray different from welding?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Thermal Spray Guy</dc:creator>
  <cp:lastModifiedBy>Thermal Spray Guy</cp:lastModifiedBy>
  <cp:revision>16</cp:revision>
  <cp:lastPrinted>2012-03-24T15:35:50Z</cp:lastPrinted>
  <dcterms:created xsi:type="dcterms:W3CDTF">2012-02-29T23:33:28Z</dcterms:created>
  <dcterms:modified xsi:type="dcterms:W3CDTF">2012-03-25T03:31:40Z</dcterms:modified>
</cp:coreProperties>
</file>